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printerSettings" Target="printerSettings/printerSettings1.bin"/><Relationship Id="rId206" Type="http://schemas.openxmlformats.org/officeDocument/2006/relationships/presProps" Target="presProps.xml"/><Relationship Id="rId207" Type="http://schemas.openxmlformats.org/officeDocument/2006/relationships/viewProps" Target="viewProps.xml"/><Relationship Id="rId208" Type="http://schemas.openxmlformats.org/officeDocument/2006/relationships/theme" Target="theme/theme1.xml"/><Relationship Id="rId209" Type="http://schemas.openxmlformats.org/officeDocument/2006/relationships/tableStyles" Target="tableStyles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4906F1-CB54-CD44-8444-CF86EFBDF46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3CC460-3FD7-774D-9B0D-45CF1D7DD1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2</a:t>
            </a:r>
            <a:r>
              <a:rPr lang="en-US" sz="7200" baseline="30000" dirty="0" smtClean="0">
                <a:latin typeface="Chalkboard"/>
                <a:cs typeface="Chalkboard"/>
              </a:rPr>
              <a:t>nd</a:t>
            </a:r>
            <a:r>
              <a:rPr lang="en-US" sz="7200" dirty="0" smtClean="0">
                <a:latin typeface="Chalkboard"/>
                <a:cs typeface="Chalkboard"/>
              </a:rPr>
              <a:t> Grade</a:t>
            </a:r>
            <a:br>
              <a:rPr lang="en-US" sz="7200" dirty="0" smtClean="0">
                <a:latin typeface="Chalkboard"/>
                <a:cs typeface="Chalkboard"/>
              </a:rPr>
            </a:br>
            <a:r>
              <a:rPr lang="en-US" sz="7200" dirty="0" smtClean="0">
                <a:latin typeface="Chalkboard"/>
                <a:cs typeface="Chalkboard"/>
              </a:rPr>
              <a:t>Sight Words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2604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keep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017620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eyes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901614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told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793981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good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578049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clothes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30548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face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569261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hard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273662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fine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141902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same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819054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high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10010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girl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8598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give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163625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most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827814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number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825191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take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68430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while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8517501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cold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028625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people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940007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long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8947071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day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873817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took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185142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mean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5933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work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730384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father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6539104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near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6818553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also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136671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few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6632618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talk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111827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end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0972865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great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4282378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home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7641356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left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599639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move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6236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try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656636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morning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1812768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eight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4784240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next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1131536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between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5896070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ran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193069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sure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9896259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children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9123919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without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9757003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remember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742171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way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8467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must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0390206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several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7208245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brown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4918828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water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8114530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men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4913736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during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5005516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third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390399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happy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1764497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yesterday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6171246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however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2349287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edge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9393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start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5943830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show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4134050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new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1612629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present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1948701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second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9736551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time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3817380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book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2265674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friend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4538672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dear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0486224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night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0356911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family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9071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does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7231622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question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6329988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answer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2995076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become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965216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year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6476698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year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983574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open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5236761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listen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3831198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until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55353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toward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6222061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though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6788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always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78487722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voice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8119941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thought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879770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change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0894689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another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9648423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back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4514539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each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8999575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hand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9106638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first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222490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picture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1783093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leave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7564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once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5266056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name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4440240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since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2907233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house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5677708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idea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2376638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sometimes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112778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color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9588675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fire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6373749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fly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5463937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different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4527802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sister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5173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soon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5478253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sleep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2720928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might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6847869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young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3603598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woman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2311909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part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4857107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complete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9733214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food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7903500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close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7918091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eat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1803965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usually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4271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green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2032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gave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5954152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clean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7515091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light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2501113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pick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4282961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The End! </a:t>
            </a:r>
            <a:r>
              <a:rPr lang="en-US" sz="7200" dirty="0" smtClean="0">
                <a:latin typeface="Chalkboard"/>
                <a:cs typeface="Chalkboard"/>
                <a:sym typeface="Wingdings"/>
              </a:rPr>
              <a:t>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6102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has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7677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find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96460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only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22485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our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68144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better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73659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hold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0671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buy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79013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warm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57473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full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9823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been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01771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those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61242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done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16491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say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88970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kind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30667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both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57480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which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18352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fall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79164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carry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50501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under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42475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read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1238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may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58185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why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75824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own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73545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found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84117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wash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93950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slow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0481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because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68880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far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94074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love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58171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draw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66975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grow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6312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off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21007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best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58387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upon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0610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boy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13950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again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800323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get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03538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two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05756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never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48688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around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146816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big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68074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myself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6205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some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474703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pretty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34735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goes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524415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going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21661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help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572733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laugh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99659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live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424919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these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32911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together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583308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thank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123600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wish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3534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today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753969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many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915465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before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595167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school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7499002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seem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189665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should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484054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such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474149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tell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329066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than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317875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thing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73349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tree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5941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could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354219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stand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762927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use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052369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other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7339519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write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442032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got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320789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along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589558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please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259109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knew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089702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hope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111305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head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0445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much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035604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let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880297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white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248435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mother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887631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more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753618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yellow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544061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often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287209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hear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893187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early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15595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anything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06974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58285"/>
            <a:ext cx="5723468" cy="18280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halkboard"/>
                <a:cs typeface="Chalkboard"/>
              </a:rPr>
              <a:t>ate</a:t>
            </a:r>
            <a:endParaRPr lang="en-US" sz="7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52790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40</TotalTime>
  <Words>207</Words>
  <Application>Microsoft Macintosh PowerPoint</Application>
  <PresentationFormat>On-screen Show (4:3)</PresentationFormat>
  <Paragraphs>203</Paragraphs>
  <Slides>203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203</vt:i4>
      </vt:variant>
    </vt:vector>
  </HeadingPairs>
  <TitlesOfParts>
    <vt:vector size="204" baseType="lpstr">
      <vt:lpstr>Pushpin</vt:lpstr>
      <vt:lpstr>2nd Grade Sight Words</vt:lpstr>
      <vt:lpstr>green</vt:lpstr>
      <vt:lpstr>been</vt:lpstr>
      <vt:lpstr>may</vt:lpstr>
      <vt:lpstr>off</vt:lpstr>
      <vt:lpstr>some</vt:lpstr>
      <vt:lpstr>today</vt:lpstr>
      <vt:lpstr>could</vt:lpstr>
      <vt:lpstr>much</vt:lpstr>
      <vt:lpstr>keep</vt:lpstr>
      <vt:lpstr>give</vt:lpstr>
      <vt:lpstr>work</vt:lpstr>
      <vt:lpstr>try</vt:lpstr>
      <vt:lpstr>must</vt:lpstr>
      <vt:lpstr>start</vt:lpstr>
      <vt:lpstr>does</vt:lpstr>
      <vt:lpstr>always</vt:lpstr>
      <vt:lpstr>once</vt:lpstr>
      <vt:lpstr>soon</vt:lpstr>
      <vt:lpstr>gave</vt:lpstr>
      <vt:lpstr>has</vt:lpstr>
      <vt:lpstr>find</vt:lpstr>
      <vt:lpstr>only</vt:lpstr>
      <vt:lpstr>our</vt:lpstr>
      <vt:lpstr>better</vt:lpstr>
      <vt:lpstr>hold</vt:lpstr>
      <vt:lpstr>buy</vt:lpstr>
      <vt:lpstr>warm</vt:lpstr>
      <vt:lpstr>full</vt:lpstr>
      <vt:lpstr>those</vt:lpstr>
      <vt:lpstr>done</vt:lpstr>
      <vt:lpstr>say</vt:lpstr>
      <vt:lpstr>kind</vt:lpstr>
      <vt:lpstr>both</vt:lpstr>
      <vt:lpstr>which</vt:lpstr>
      <vt:lpstr>fall</vt:lpstr>
      <vt:lpstr>carry</vt:lpstr>
      <vt:lpstr>under</vt:lpstr>
      <vt:lpstr>read</vt:lpstr>
      <vt:lpstr>why</vt:lpstr>
      <vt:lpstr>own</vt:lpstr>
      <vt:lpstr>found</vt:lpstr>
      <vt:lpstr>wash</vt:lpstr>
      <vt:lpstr>slow</vt:lpstr>
      <vt:lpstr>because</vt:lpstr>
      <vt:lpstr>far</vt:lpstr>
      <vt:lpstr>love</vt:lpstr>
      <vt:lpstr>draw</vt:lpstr>
      <vt:lpstr>grow</vt:lpstr>
      <vt:lpstr>best</vt:lpstr>
      <vt:lpstr>upon</vt:lpstr>
      <vt:lpstr>boy</vt:lpstr>
      <vt:lpstr>again</vt:lpstr>
      <vt:lpstr>get</vt:lpstr>
      <vt:lpstr>two</vt:lpstr>
      <vt:lpstr>never</vt:lpstr>
      <vt:lpstr>around</vt:lpstr>
      <vt:lpstr>big</vt:lpstr>
      <vt:lpstr>myself</vt:lpstr>
      <vt:lpstr>pretty</vt:lpstr>
      <vt:lpstr>goes</vt:lpstr>
      <vt:lpstr>going</vt:lpstr>
      <vt:lpstr>help</vt:lpstr>
      <vt:lpstr>laugh</vt:lpstr>
      <vt:lpstr>live</vt:lpstr>
      <vt:lpstr>these</vt:lpstr>
      <vt:lpstr>together</vt:lpstr>
      <vt:lpstr>thank</vt:lpstr>
      <vt:lpstr>wish</vt:lpstr>
      <vt:lpstr>many</vt:lpstr>
      <vt:lpstr>before</vt:lpstr>
      <vt:lpstr>school</vt:lpstr>
      <vt:lpstr>seem</vt:lpstr>
      <vt:lpstr>should</vt:lpstr>
      <vt:lpstr>such</vt:lpstr>
      <vt:lpstr>tell</vt:lpstr>
      <vt:lpstr>than</vt:lpstr>
      <vt:lpstr>thing</vt:lpstr>
      <vt:lpstr>tree</vt:lpstr>
      <vt:lpstr>stand</vt:lpstr>
      <vt:lpstr>use</vt:lpstr>
      <vt:lpstr>other</vt:lpstr>
      <vt:lpstr>write</vt:lpstr>
      <vt:lpstr>got</vt:lpstr>
      <vt:lpstr>along</vt:lpstr>
      <vt:lpstr>please</vt:lpstr>
      <vt:lpstr>knew</vt:lpstr>
      <vt:lpstr>hope</vt:lpstr>
      <vt:lpstr>head</vt:lpstr>
      <vt:lpstr>let</vt:lpstr>
      <vt:lpstr>white</vt:lpstr>
      <vt:lpstr>mother</vt:lpstr>
      <vt:lpstr>more</vt:lpstr>
      <vt:lpstr>yellow</vt:lpstr>
      <vt:lpstr>often</vt:lpstr>
      <vt:lpstr>hear</vt:lpstr>
      <vt:lpstr>early</vt:lpstr>
      <vt:lpstr>anything</vt:lpstr>
      <vt:lpstr>ate</vt:lpstr>
      <vt:lpstr>eyes</vt:lpstr>
      <vt:lpstr>told</vt:lpstr>
      <vt:lpstr>good</vt:lpstr>
      <vt:lpstr>clothes</vt:lpstr>
      <vt:lpstr>face</vt:lpstr>
      <vt:lpstr>hard</vt:lpstr>
      <vt:lpstr>fine</vt:lpstr>
      <vt:lpstr>same</vt:lpstr>
      <vt:lpstr>high</vt:lpstr>
      <vt:lpstr>girl</vt:lpstr>
      <vt:lpstr>most</vt:lpstr>
      <vt:lpstr>number</vt:lpstr>
      <vt:lpstr>take</vt:lpstr>
      <vt:lpstr>while</vt:lpstr>
      <vt:lpstr>cold</vt:lpstr>
      <vt:lpstr>people</vt:lpstr>
      <vt:lpstr>long</vt:lpstr>
      <vt:lpstr>day</vt:lpstr>
      <vt:lpstr>took</vt:lpstr>
      <vt:lpstr>mean</vt:lpstr>
      <vt:lpstr>father</vt:lpstr>
      <vt:lpstr>near</vt:lpstr>
      <vt:lpstr>also</vt:lpstr>
      <vt:lpstr>few</vt:lpstr>
      <vt:lpstr>talk</vt:lpstr>
      <vt:lpstr>end</vt:lpstr>
      <vt:lpstr>great</vt:lpstr>
      <vt:lpstr>home</vt:lpstr>
      <vt:lpstr>left</vt:lpstr>
      <vt:lpstr>move</vt:lpstr>
      <vt:lpstr>morning</vt:lpstr>
      <vt:lpstr>eight</vt:lpstr>
      <vt:lpstr>next</vt:lpstr>
      <vt:lpstr>between</vt:lpstr>
      <vt:lpstr>ran</vt:lpstr>
      <vt:lpstr>sure</vt:lpstr>
      <vt:lpstr>children</vt:lpstr>
      <vt:lpstr>without</vt:lpstr>
      <vt:lpstr>remember</vt:lpstr>
      <vt:lpstr>way</vt:lpstr>
      <vt:lpstr>several</vt:lpstr>
      <vt:lpstr>brown</vt:lpstr>
      <vt:lpstr>water</vt:lpstr>
      <vt:lpstr>men</vt:lpstr>
      <vt:lpstr>during</vt:lpstr>
      <vt:lpstr>third</vt:lpstr>
      <vt:lpstr>happy</vt:lpstr>
      <vt:lpstr>yesterday</vt:lpstr>
      <vt:lpstr>however</vt:lpstr>
      <vt:lpstr>edge</vt:lpstr>
      <vt:lpstr>show</vt:lpstr>
      <vt:lpstr>new</vt:lpstr>
      <vt:lpstr>present</vt:lpstr>
      <vt:lpstr>second</vt:lpstr>
      <vt:lpstr>time</vt:lpstr>
      <vt:lpstr>book</vt:lpstr>
      <vt:lpstr>friend</vt:lpstr>
      <vt:lpstr>dear</vt:lpstr>
      <vt:lpstr>night</vt:lpstr>
      <vt:lpstr>family</vt:lpstr>
      <vt:lpstr>question</vt:lpstr>
      <vt:lpstr>answer</vt:lpstr>
      <vt:lpstr>become</vt:lpstr>
      <vt:lpstr>year</vt:lpstr>
      <vt:lpstr>year</vt:lpstr>
      <vt:lpstr>open</vt:lpstr>
      <vt:lpstr>listen</vt:lpstr>
      <vt:lpstr>until</vt:lpstr>
      <vt:lpstr>toward</vt:lpstr>
      <vt:lpstr>though</vt:lpstr>
      <vt:lpstr>voice</vt:lpstr>
      <vt:lpstr>thought</vt:lpstr>
      <vt:lpstr>change</vt:lpstr>
      <vt:lpstr>another</vt:lpstr>
      <vt:lpstr>back</vt:lpstr>
      <vt:lpstr>each</vt:lpstr>
      <vt:lpstr>hand</vt:lpstr>
      <vt:lpstr>first</vt:lpstr>
      <vt:lpstr>picture</vt:lpstr>
      <vt:lpstr>leave</vt:lpstr>
      <vt:lpstr>name</vt:lpstr>
      <vt:lpstr>since</vt:lpstr>
      <vt:lpstr>house</vt:lpstr>
      <vt:lpstr>idea</vt:lpstr>
      <vt:lpstr>sometimes</vt:lpstr>
      <vt:lpstr>color</vt:lpstr>
      <vt:lpstr>fire</vt:lpstr>
      <vt:lpstr>fly</vt:lpstr>
      <vt:lpstr>different</vt:lpstr>
      <vt:lpstr>sister</vt:lpstr>
      <vt:lpstr>sleep</vt:lpstr>
      <vt:lpstr>might</vt:lpstr>
      <vt:lpstr>young</vt:lpstr>
      <vt:lpstr>woman</vt:lpstr>
      <vt:lpstr>part</vt:lpstr>
      <vt:lpstr>complete</vt:lpstr>
      <vt:lpstr>food</vt:lpstr>
      <vt:lpstr>close</vt:lpstr>
      <vt:lpstr>eat</vt:lpstr>
      <vt:lpstr>usually</vt:lpstr>
      <vt:lpstr>clean</vt:lpstr>
      <vt:lpstr>light</vt:lpstr>
      <vt:lpstr>pick</vt:lpstr>
      <vt:lpstr>The End! 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Grade Sight Words</dc:title>
  <dc:creator>Allie Dilbeck</dc:creator>
  <cp:lastModifiedBy>Allie Dilbeck</cp:lastModifiedBy>
  <cp:revision>4</cp:revision>
  <dcterms:created xsi:type="dcterms:W3CDTF">2015-08-22T15:42:47Z</dcterms:created>
  <dcterms:modified xsi:type="dcterms:W3CDTF">2015-08-22T16:23:21Z</dcterms:modified>
</cp:coreProperties>
</file>