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21" r:id="rId10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printerSettings" Target="printerSettings/printerSettings1.bin"/><Relationship Id="rId105" Type="http://schemas.openxmlformats.org/officeDocument/2006/relationships/presProps" Target="presProps.xml"/><Relationship Id="rId106" Type="http://schemas.openxmlformats.org/officeDocument/2006/relationships/viewProps" Target="viewProps.xml"/><Relationship Id="rId10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8/22/15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Sight Words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5115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go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100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3585007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who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3417417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3352623"/>
            <a:ext cx="5723468" cy="1287287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Chalkboard"/>
                <a:cs typeface="Chalkboard"/>
              </a:rPr>
              <a:t>The End</a:t>
            </a:r>
            <a:br>
              <a:rPr lang="en-US" sz="7200" b="1" dirty="0" smtClean="0">
                <a:latin typeface="Chalkboard"/>
                <a:cs typeface="Chalkboard"/>
              </a:rPr>
            </a:b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5083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my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8178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4059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and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3271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am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6432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2065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0938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052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no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6580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up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9518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4556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do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2623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4366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1629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7908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come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832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25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you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48137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was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6904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of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5020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said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8736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1318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his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0226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that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76000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she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30125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for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60108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when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1543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did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73720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what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88749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not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65553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were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47744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them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131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me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95063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one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47989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this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941751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would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671829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yes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6460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went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349002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are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584283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if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902574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now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62083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came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265467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ask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7076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174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very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131559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over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159302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your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082677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its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125420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into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642810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just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704076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from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753388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any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959749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about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431641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will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5456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like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2020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want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89067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don’t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820266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how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279841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know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410564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right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7801844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put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121397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325140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73313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but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17163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had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0298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9519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him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358444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with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569170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all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086465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look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626739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her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785143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there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531831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us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656412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out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632280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as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48177281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be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385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can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4354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have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373436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4138437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little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1772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down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571122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too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8255584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where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524745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play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236127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every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8179662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made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390162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jump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1837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see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0674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away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4534980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old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5525671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by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78041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their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9784183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here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1779696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saw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7322183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call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3222387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after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6104396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think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004711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2708980"/>
            <a:ext cx="5723468" cy="1287287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Chalkboard"/>
                <a:cs typeface="Chalkboard"/>
              </a:rPr>
              <a:t>make</a:t>
            </a:r>
            <a:endParaRPr lang="en-US" sz="72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82990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13</TotalTime>
  <Words>104</Words>
  <Application>Microsoft Macintosh PowerPoint</Application>
  <PresentationFormat>On-screen Show (4:3)</PresentationFormat>
  <Paragraphs>102</Paragraphs>
  <Slides>102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Pushpin</vt:lpstr>
      <vt:lpstr>Sight Words</vt:lpstr>
      <vt:lpstr>I</vt:lpstr>
      <vt:lpstr>the</vt:lpstr>
      <vt:lpstr>me</vt:lpstr>
      <vt:lpstr>a</vt:lpstr>
      <vt:lpstr>like</vt:lpstr>
      <vt:lpstr>to</vt:lpstr>
      <vt:lpstr>can</vt:lpstr>
      <vt:lpstr>see</vt:lpstr>
      <vt:lpstr>go</vt:lpstr>
      <vt:lpstr>my</vt:lpstr>
      <vt:lpstr>is</vt:lpstr>
      <vt:lpstr>and</vt:lpstr>
      <vt:lpstr>am</vt:lpstr>
      <vt:lpstr>we</vt:lpstr>
      <vt:lpstr>he</vt:lpstr>
      <vt:lpstr>it</vt:lpstr>
      <vt:lpstr>no</vt:lpstr>
      <vt:lpstr>up</vt:lpstr>
      <vt:lpstr>do</vt:lpstr>
      <vt:lpstr>in</vt:lpstr>
      <vt:lpstr>so</vt:lpstr>
      <vt:lpstr>an</vt:lpstr>
      <vt:lpstr>come</vt:lpstr>
      <vt:lpstr>at</vt:lpstr>
      <vt:lpstr>you</vt:lpstr>
      <vt:lpstr>was</vt:lpstr>
      <vt:lpstr>of</vt:lpstr>
      <vt:lpstr>said</vt:lpstr>
      <vt:lpstr>his</vt:lpstr>
      <vt:lpstr>that</vt:lpstr>
      <vt:lpstr>she</vt:lpstr>
      <vt:lpstr>for</vt:lpstr>
      <vt:lpstr>when</vt:lpstr>
      <vt:lpstr>did</vt:lpstr>
      <vt:lpstr>what</vt:lpstr>
      <vt:lpstr>not</vt:lpstr>
      <vt:lpstr>were</vt:lpstr>
      <vt:lpstr>them</vt:lpstr>
      <vt:lpstr>one</vt:lpstr>
      <vt:lpstr>this</vt:lpstr>
      <vt:lpstr>would</vt:lpstr>
      <vt:lpstr>yes</vt:lpstr>
      <vt:lpstr>went</vt:lpstr>
      <vt:lpstr>are</vt:lpstr>
      <vt:lpstr>if</vt:lpstr>
      <vt:lpstr>now</vt:lpstr>
      <vt:lpstr>came</vt:lpstr>
      <vt:lpstr>ask</vt:lpstr>
      <vt:lpstr>very</vt:lpstr>
      <vt:lpstr>over</vt:lpstr>
      <vt:lpstr>your</vt:lpstr>
      <vt:lpstr>its</vt:lpstr>
      <vt:lpstr>into</vt:lpstr>
      <vt:lpstr>just</vt:lpstr>
      <vt:lpstr>from</vt:lpstr>
      <vt:lpstr>any</vt:lpstr>
      <vt:lpstr>about</vt:lpstr>
      <vt:lpstr>will</vt:lpstr>
      <vt:lpstr>want</vt:lpstr>
      <vt:lpstr>don’t</vt:lpstr>
      <vt:lpstr>how</vt:lpstr>
      <vt:lpstr>know</vt:lpstr>
      <vt:lpstr>right</vt:lpstr>
      <vt:lpstr>put</vt:lpstr>
      <vt:lpstr>on</vt:lpstr>
      <vt:lpstr>they</vt:lpstr>
      <vt:lpstr>but</vt:lpstr>
      <vt:lpstr>had</vt:lpstr>
      <vt:lpstr>him</vt:lpstr>
      <vt:lpstr>with</vt:lpstr>
      <vt:lpstr>all</vt:lpstr>
      <vt:lpstr>look</vt:lpstr>
      <vt:lpstr>her</vt:lpstr>
      <vt:lpstr>there</vt:lpstr>
      <vt:lpstr>us</vt:lpstr>
      <vt:lpstr>out</vt:lpstr>
      <vt:lpstr>as</vt:lpstr>
      <vt:lpstr>be</vt:lpstr>
      <vt:lpstr>have</vt:lpstr>
      <vt:lpstr>then</vt:lpstr>
      <vt:lpstr>little</vt:lpstr>
      <vt:lpstr>down</vt:lpstr>
      <vt:lpstr>too</vt:lpstr>
      <vt:lpstr>where</vt:lpstr>
      <vt:lpstr>play</vt:lpstr>
      <vt:lpstr>every</vt:lpstr>
      <vt:lpstr>made</vt:lpstr>
      <vt:lpstr>jump</vt:lpstr>
      <vt:lpstr>away</vt:lpstr>
      <vt:lpstr>old</vt:lpstr>
      <vt:lpstr>by</vt:lpstr>
      <vt:lpstr>their</vt:lpstr>
      <vt:lpstr>here</vt:lpstr>
      <vt:lpstr>saw</vt:lpstr>
      <vt:lpstr>call</vt:lpstr>
      <vt:lpstr>after</vt:lpstr>
      <vt:lpstr>think</vt:lpstr>
      <vt:lpstr>make</vt:lpstr>
      <vt:lpstr>or</vt:lpstr>
      <vt:lpstr>who</vt:lpstr>
      <vt:lpstr>The End 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</dc:title>
  <dc:creator>Allie Dilbeck</dc:creator>
  <cp:lastModifiedBy>Allie Dilbeck</cp:lastModifiedBy>
  <cp:revision>5</cp:revision>
  <dcterms:created xsi:type="dcterms:W3CDTF">2015-08-22T15:32:48Z</dcterms:created>
  <dcterms:modified xsi:type="dcterms:W3CDTF">2015-08-22T16:04:48Z</dcterms:modified>
</cp:coreProperties>
</file>